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FE45B-4C5D-8B48-87C6-D2C4DE6E8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8428ED-2342-C343-8D85-EBF71CEA7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AD8AB-3D59-CC49-893B-B8030B1C4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C9897-633B-A749-A326-220022A26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4901B-EBB2-6A49-94FF-526A7F2D1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8046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184FD-2928-504B-9155-2B4B17A3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8F9D6-D696-8749-A822-3D84041EE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84FBD-9BFC-EC42-84E8-0EA26190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AB63B-B3AE-8041-A826-5DFFE77F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C4AE2-630B-9B48-96DC-D3E77A5CA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920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C5A4A6-2F07-3640-B8B2-128162D857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7AAAD-7D96-8D45-ABEE-D378426E9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FA186-CF6A-344C-85A6-12663DC48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35E59-8540-144F-8E99-314F0CE1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A1A86-81DE-F84C-99D8-B68A05E7E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503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1CA7-95AE-FA44-9481-1FC8BCEB4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D1672-4EA9-4B49-A9E7-04E0E4B3A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FCCD5-A08F-1742-88C6-6EF67AC8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7F93D-6C12-8D4C-B98E-DC976D73C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CEB4D-60E7-B740-AF87-0A5B99EB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8524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B31B7-8B6D-D144-9AB3-285AB99C0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B5716-44FB-1B42-A153-775848485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3D1F9-3629-9D41-9BFE-A4273F58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325E9-B376-C445-9D3F-98F5EF470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50373-AD5C-8944-BF40-45C2B1C0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3714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3110C-B00D-E340-8718-3E52DACA6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7F0A4-0986-6A48-8913-027AA6F87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141D9-D801-DA4B-A93B-2D93CCAE5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D0577-F212-0B48-9039-DC24E9822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DB7A0-2DA9-CA45-B3D2-420768F7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D31A8-AA25-3A47-B5EE-87807D8C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4290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A1622-6457-9343-ACF8-4B7D1F55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C450F5-2974-3040-8206-ED888B9E1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4745BF-18F5-A442-A5D3-F13D6F95C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F7BE0-971E-744B-B7E0-976AC004F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D2A0C-03C3-EC48-923B-5E756AA7D1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A199E4-3611-D443-A9B5-9B0C1937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A05638-6629-ED41-87A8-ADB00DD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30531D-B263-C149-A6F4-C19EA62B9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1910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B837F-E665-9843-A5B6-2BB8C6A8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C115E-89EC-FE4C-AFAD-097D33ED4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A760C-B099-E245-BEF3-AF2C7042D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C2579-29A7-8843-982D-06952947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7391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9C1E3-8ACA-3047-BA71-019184E45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18C96F-4BFF-604C-A76F-7AC1DE4F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D6D09-9548-404A-B677-7432FAF4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3568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726EC-3F36-AB46-8E65-83426BBD2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0CF11-DE70-7D4C-AA88-3A2F10F34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DC51CF-11F6-014B-B765-B178F973A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74B77-6896-234C-9393-1FB5F589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B71F0-BA70-1148-A120-D9B51F3E3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18796-82E8-E94A-A611-7F6501EC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2496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6391E-202C-F140-B289-82C7F29F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16EB26-C332-6844-A898-F53CADFA1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F812B-85E4-8844-92EF-419E9FB4C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1E4B6-0DF4-A64E-B225-FD5D15D3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2B1B0-A56F-3A44-8D1D-4A43B1BA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D7E64B-A4EE-DD43-B834-2675838A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8488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6D59C6-B2B7-AF45-A63F-DBA4B84EE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6D87A-70F1-644B-8CD3-BCE210CA2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8FFC5-81EE-C843-A017-F45FA8CF3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A879-B298-774A-B723-2D1AD944BA6F}" type="datetimeFigureOut">
              <a:rPr lang="en-NL" smtClean="0"/>
              <a:t>29/10/2024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B16BB-F6EA-154E-AD44-43E5C998D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B408A-047B-2C4C-89AC-3C8849796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1951-D8CD-3E46-8E8D-3ABF324D334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570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9A0EFB-09CD-9E49-AF2B-97B2E94B42E8}"/>
              </a:ext>
            </a:extLst>
          </p:cNvPr>
          <p:cNvSpPr txBox="1"/>
          <p:nvPr/>
        </p:nvSpPr>
        <p:spPr>
          <a:xfrm>
            <a:off x="0" y="5103674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/>
              <a:t>Lift up your heads</a:t>
            </a:r>
            <a:br>
              <a:rPr lang="en-GB" i="1" dirty="0"/>
            </a:br>
            <a:r>
              <a:rPr lang="en-GB" i="1" dirty="0"/>
              <a:t>Author: Avner </a:t>
            </a:r>
            <a:r>
              <a:rPr lang="en-GB" i="1" dirty="0" err="1"/>
              <a:t>Boskey</a:t>
            </a:r>
            <a:br>
              <a:rPr lang="en-GB" i="1" dirty="0"/>
            </a:br>
            <a:r>
              <a:rPr lang="en-GB" i="1" dirty="0"/>
              <a:t>Words &amp; music by Avner </a:t>
            </a:r>
            <a:r>
              <a:rPr lang="en-GB" i="1" dirty="0" err="1"/>
              <a:t>Boskey</a:t>
            </a:r>
            <a:r>
              <a:rPr lang="en-GB" i="1" dirty="0"/>
              <a:t>.</a:t>
            </a:r>
          </a:p>
          <a:p>
            <a:pPr algn="ctr"/>
            <a:r>
              <a:rPr lang="en-GB" i="1" dirty="0"/>
              <a:t> © &amp; (p) 2001 </a:t>
            </a:r>
            <a:r>
              <a:rPr lang="en-GB" i="1" dirty="0" err="1"/>
              <a:t>Davidʼs</a:t>
            </a:r>
            <a:r>
              <a:rPr lang="en-GB" i="1" dirty="0"/>
              <a:t> Tent Music Psa.24710; Prov.304 </a:t>
            </a:r>
          </a:p>
          <a:p>
            <a:pPr algn="ctr"/>
            <a:r>
              <a:rPr lang="en-GB" i="1" dirty="0"/>
              <a:t>Used by permission </a:t>
            </a:r>
          </a:p>
          <a:p>
            <a:endParaRPr lang="en-NL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B50146-DB18-304D-BB18-711FA060E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0"/>
            <a:ext cx="9067800" cy="3225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05851E2-1FD7-FB46-9698-28ED3098CFE6}"/>
              </a:ext>
            </a:extLst>
          </p:cNvPr>
          <p:cNvSpPr txBox="1"/>
          <p:nvPr/>
        </p:nvSpPr>
        <p:spPr>
          <a:xfrm>
            <a:off x="3044687" y="3225802"/>
            <a:ext cx="610262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 err="1"/>
              <a:t>Seu</a:t>
            </a:r>
            <a:r>
              <a:rPr lang="en-GB" sz="4400" b="1" dirty="0"/>
              <a:t> </a:t>
            </a:r>
            <a:r>
              <a:rPr lang="en-GB" sz="4400" b="1" dirty="0" err="1"/>
              <a:t>Shearim</a:t>
            </a:r>
            <a:r>
              <a:rPr lang="en-GB" sz="4400" b="1" dirty="0"/>
              <a:t>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428962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B02F87-26C5-B944-AEF8-59683E842781}"/>
              </a:ext>
            </a:extLst>
          </p:cNvPr>
          <p:cNvSpPr txBox="1"/>
          <p:nvPr/>
        </p:nvSpPr>
        <p:spPr>
          <a:xfrm>
            <a:off x="805069" y="1012954"/>
            <a:ext cx="1104237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/>
              <a:t>Verse 2</a:t>
            </a:r>
          </a:p>
          <a:p>
            <a:endParaRPr lang="en-GB" sz="4400" dirty="0"/>
          </a:p>
          <a:p>
            <a:r>
              <a:rPr lang="en-GB" sz="4400" dirty="0"/>
              <a:t>Lift your heads o ye gates. The King of glory shall come in 2x</a:t>
            </a:r>
          </a:p>
          <a:p>
            <a:r>
              <a:rPr lang="en-GB" sz="4400" dirty="0"/>
              <a:t> </a:t>
            </a:r>
          </a:p>
          <a:p>
            <a:r>
              <a:rPr lang="en-GB" sz="4400" dirty="0"/>
              <a:t>Who is this King of glory? The Lord strong and mighty</a:t>
            </a:r>
            <a:br>
              <a:rPr lang="en-GB" sz="4400" dirty="0"/>
            </a:br>
            <a:r>
              <a:rPr lang="en-GB" sz="4400" dirty="0"/>
              <a:t>Who is this King of glory? Jesus the Messiah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B0099E-640F-0F4A-B1AA-7BADE271E2B7}"/>
              </a:ext>
            </a:extLst>
          </p:cNvPr>
          <p:cNvSpPr txBox="1"/>
          <p:nvPr/>
        </p:nvSpPr>
        <p:spPr>
          <a:xfrm>
            <a:off x="10857186" y="483476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3417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AE67C5-561C-AD47-A1CF-065DFE5BA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395995"/>
              </p:ext>
            </p:extLst>
          </p:nvPr>
        </p:nvGraphicFramePr>
        <p:xfrm>
          <a:off x="649775" y="1310640"/>
          <a:ext cx="11211340" cy="42367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605670">
                  <a:extLst>
                    <a:ext uri="{9D8B030D-6E8A-4147-A177-3AD203B41FA5}">
                      <a16:colId xmlns:a16="http://schemas.microsoft.com/office/drawing/2014/main" val="1474280652"/>
                    </a:ext>
                  </a:extLst>
                </a:gridCol>
                <a:gridCol w="5605670">
                  <a:extLst>
                    <a:ext uri="{9D8B030D-6E8A-4147-A177-3AD203B41FA5}">
                      <a16:colId xmlns:a16="http://schemas.microsoft.com/office/drawing/2014/main" val="704470735"/>
                    </a:ext>
                  </a:extLst>
                </a:gridCol>
              </a:tblGrid>
              <a:tr h="3581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Verse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Seu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shearim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rashechem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yavo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melech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kavod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(2x)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NL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שאו שערים ראשיכם ויבוא מלך הכבוד </a:t>
                      </a:r>
                      <a:endParaRPr lang="he-IL" sz="4000" b="0" dirty="0"/>
                    </a:p>
                    <a:p>
                      <a:pPr algn="r"/>
                      <a:r>
                        <a:rPr lang="en-NL" sz="4000" b="0" dirty="0"/>
                        <a:t>(x2)</a:t>
                      </a:r>
                    </a:p>
                    <a:p>
                      <a:pPr algn="r"/>
                      <a:endParaRPr lang="en-NL" sz="4000" b="0" dirty="0"/>
                    </a:p>
                    <a:p>
                      <a:pPr algn="l"/>
                      <a:endParaRPr lang="en-NL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6478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2B0900-4D89-9B4D-8192-ED450DC9629E}"/>
              </a:ext>
            </a:extLst>
          </p:cNvPr>
          <p:cNvSpPr txBox="1"/>
          <p:nvPr/>
        </p:nvSpPr>
        <p:spPr>
          <a:xfrm>
            <a:off x="10857186" y="483476"/>
            <a:ext cx="1003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Hebrew</a:t>
            </a:r>
          </a:p>
        </p:txBody>
      </p:sp>
    </p:spTree>
    <p:extLst>
      <p:ext uri="{BB962C8B-B14F-4D97-AF65-F5344CB8AC3E}">
        <p14:creationId xmlns:p14="http://schemas.microsoft.com/office/powerpoint/2010/main" val="180493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AE67C5-561C-AD47-A1CF-065DFE5BA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85405"/>
              </p:ext>
            </p:extLst>
          </p:nvPr>
        </p:nvGraphicFramePr>
        <p:xfrm>
          <a:off x="490330" y="318052"/>
          <a:ext cx="11211340" cy="602178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605670">
                  <a:extLst>
                    <a:ext uri="{9D8B030D-6E8A-4147-A177-3AD203B41FA5}">
                      <a16:colId xmlns:a16="http://schemas.microsoft.com/office/drawing/2014/main" val="1474280652"/>
                    </a:ext>
                  </a:extLst>
                </a:gridCol>
                <a:gridCol w="5605670">
                  <a:extLst>
                    <a:ext uri="{9D8B030D-6E8A-4147-A177-3AD203B41FA5}">
                      <a16:colId xmlns:a16="http://schemas.microsoft.com/office/drawing/2014/main" val="704470735"/>
                    </a:ext>
                  </a:extLst>
                </a:gridCol>
              </a:tblGrid>
              <a:tr h="6021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 hu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melech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hakavod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Adonai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tseva-ot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(2x) </a:t>
                      </a:r>
                      <a:endParaRPr lang="en-GB" sz="4000" b="0" dirty="0"/>
                    </a:p>
                    <a:p>
                      <a:pPr algn="l"/>
                      <a:endParaRPr lang="en-NL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NL" sz="4000" b="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!מי הוא זה מלך הכבוד? אדוני צבאות </a:t>
                      </a:r>
                      <a:endParaRPr lang="nl-NL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(x2)</a:t>
                      </a:r>
                      <a:endParaRPr lang="he-IL" sz="4000" b="0" dirty="0"/>
                    </a:p>
                    <a:p>
                      <a:pPr algn="l"/>
                      <a:endParaRPr lang="en-NL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6478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2B0900-4D89-9B4D-8192-ED450DC9629E}"/>
              </a:ext>
            </a:extLst>
          </p:cNvPr>
          <p:cNvSpPr txBox="1"/>
          <p:nvPr/>
        </p:nvSpPr>
        <p:spPr>
          <a:xfrm>
            <a:off x="10857186" y="483476"/>
            <a:ext cx="1003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Hebrew</a:t>
            </a:r>
          </a:p>
        </p:txBody>
      </p:sp>
    </p:spTree>
    <p:extLst>
      <p:ext uri="{BB962C8B-B14F-4D97-AF65-F5344CB8AC3E}">
        <p14:creationId xmlns:p14="http://schemas.microsoft.com/office/powerpoint/2010/main" val="182679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AE67C5-561C-AD47-A1CF-065DFE5BA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033927"/>
              </p:ext>
            </p:extLst>
          </p:nvPr>
        </p:nvGraphicFramePr>
        <p:xfrm>
          <a:off x="515008" y="318052"/>
          <a:ext cx="11511341" cy="602178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743332">
                  <a:extLst>
                    <a:ext uri="{9D8B030D-6E8A-4147-A177-3AD203B41FA5}">
                      <a16:colId xmlns:a16="http://schemas.microsoft.com/office/drawing/2014/main" val="1474280652"/>
                    </a:ext>
                  </a:extLst>
                </a:gridCol>
                <a:gridCol w="5768009">
                  <a:extLst>
                    <a:ext uri="{9D8B030D-6E8A-4147-A177-3AD203B41FA5}">
                      <a16:colId xmlns:a16="http://schemas.microsoft.com/office/drawing/2014/main" val="704470735"/>
                    </a:ext>
                  </a:extLst>
                </a:gridCol>
              </a:tblGrid>
              <a:tr h="6021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Verse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Seu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shearim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rashechem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yavo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melech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kavod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(2x)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NL" sz="4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שאו שערים ראשיכם ויבוא מלך הכבוד </a:t>
                      </a:r>
                      <a:endParaRPr lang="he-IL" sz="4000" b="0" dirty="0"/>
                    </a:p>
                    <a:p>
                      <a:pPr algn="r"/>
                      <a:r>
                        <a:rPr lang="en-NL" sz="4000" b="0" dirty="0"/>
                        <a:t>(x2)</a:t>
                      </a:r>
                    </a:p>
                    <a:p>
                      <a:pPr algn="r"/>
                      <a:endParaRPr lang="en-NL" sz="4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6478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2B0900-4D89-9B4D-8192-ED450DC9629E}"/>
              </a:ext>
            </a:extLst>
          </p:cNvPr>
          <p:cNvSpPr txBox="1"/>
          <p:nvPr/>
        </p:nvSpPr>
        <p:spPr>
          <a:xfrm>
            <a:off x="10857186" y="483476"/>
            <a:ext cx="1003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Hebrew</a:t>
            </a:r>
          </a:p>
        </p:txBody>
      </p:sp>
    </p:spTree>
    <p:extLst>
      <p:ext uri="{BB962C8B-B14F-4D97-AF65-F5344CB8AC3E}">
        <p14:creationId xmlns:p14="http://schemas.microsoft.com/office/powerpoint/2010/main" val="710593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AE67C5-561C-AD47-A1CF-065DFE5BA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19890"/>
              </p:ext>
            </p:extLst>
          </p:nvPr>
        </p:nvGraphicFramePr>
        <p:xfrm>
          <a:off x="490330" y="318052"/>
          <a:ext cx="11536018" cy="602178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768009">
                  <a:extLst>
                    <a:ext uri="{9D8B030D-6E8A-4147-A177-3AD203B41FA5}">
                      <a16:colId xmlns:a16="http://schemas.microsoft.com/office/drawing/2014/main" val="1474280652"/>
                    </a:ext>
                  </a:extLst>
                </a:gridCol>
                <a:gridCol w="5768009">
                  <a:extLst>
                    <a:ext uri="{9D8B030D-6E8A-4147-A177-3AD203B41FA5}">
                      <a16:colId xmlns:a16="http://schemas.microsoft.com/office/drawing/2014/main" val="704470735"/>
                    </a:ext>
                  </a:extLst>
                </a:gridCol>
              </a:tblGrid>
              <a:tr h="6021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shemo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shem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beno?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Haged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teda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shemo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shem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beno?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Yeshua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 Mashiach! </a:t>
                      </a:r>
                      <a:endParaRPr lang="en-GB" sz="4000" b="0" dirty="0"/>
                    </a:p>
                    <a:p>
                      <a:pPr algn="l"/>
                      <a:endParaRPr lang="en-NL" sz="4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NL" sz="4000" b="0" dirty="0"/>
                    </a:p>
                    <a:p>
                      <a:pPr algn="r"/>
                      <a:r>
                        <a:rPr lang="he-I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r>
                        <a:rPr lang="he-IL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מה שמו ומה שם בנו? הגד-נא כי תדע</a:t>
                      </a:r>
                      <a:endParaRPr lang="nl-NL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he-IL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!מה שמו ומה שם בנו? ישוע המשיח </a:t>
                      </a:r>
                      <a:endParaRPr lang="he-IL" sz="4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6478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2B0900-4D89-9B4D-8192-ED450DC9629E}"/>
              </a:ext>
            </a:extLst>
          </p:cNvPr>
          <p:cNvSpPr txBox="1"/>
          <p:nvPr/>
        </p:nvSpPr>
        <p:spPr>
          <a:xfrm>
            <a:off x="10857186" y="483476"/>
            <a:ext cx="1003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Hebrew</a:t>
            </a:r>
          </a:p>
        </p:txBody>
      </p:sp>
    </p:spTree>
    <p:extLst>
      <p:ext uri="{BB962C8B-B14F-4D97-AF65-F5344CB8AC3E}">
        <p14:creationId xmlns:p14="http://schemas.microsoft.com/office/powerpoint/2010/main" val="23102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AE67C5-561C-AD47-A1CF-065DFE5BA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56572"/>
              </p:ext>
            </p:extLst>
          </p:nvPr>
        </p:nvGraphicFramePr>
        <p:xfrm>
          <a:off x="490330" y="318052"/>
          <a:ext cx="11217966" cy="602178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605670">
                  <a:extLst>
                    <a:ext uri="{9D8B030D-6E8A-4147-A177-3AD203B41FA5}">
                      <a16:colId xmlns:a16="http://schemas.microsoft.com/office/drawing/2014/main" val="1474280652"/>
                    </a:ext>
                  </a:extLst>
                </a:gridCol>
                <a:gridCol w="5612296">
                  <a:extLst>
                    <a:ext uri="{9D8B030D-6E8A-4147-A177-3AD203B41FA5}">
                      <a16:colId xmlns:a16="http://schemas.microsoft.com/office/drawing/2014/main" val="704470735"/>
                    </a:ext>
                  </a:extLst>
                </a:gridCol>
              </a:tblGrid>
              <a:tr h="6021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Verse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tefeahee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yatu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halab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wab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yahtee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mali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2x</a:t>
                      </a:r>
                    </a:p>
                    <a:p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Manhua,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mali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rabul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junodi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2x </a:t>
                      </a:r>
                      <a:endParaRPr lang="en-GB" sz="40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NL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ارتفعي أیتها الأبواب فلیأتي ملك المجد </a:t>
                      </a:r>
                      <a:endParaRPr lang="ar-AE" sz="4000" b="0" dirty="0"/>
                    </a:p>
                    <a:p>
                      <a:pPr algn="r"/>
                      <a:r>
                        <a:rPr lang="en-NL" sz="4000" b="0" dirty="0"/>
                        <a:t>(x2)</a:t>
                      </a:r>
                    </a:p>
                    <a:p>
                      <a:pPr algn="r"/>
                      <a:endParaRPr lang="en-NL" sz="4000" b="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هو ملك المجد؟ رب الجنود</a:t>
                      </a:r>
                      <a:r>
                        <a:rPr lang="ar-AE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AE" sz="400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(x2)</a:t>
                      </a:r>
                      <a:endParaRPr lang="he-IL" sz="4000" b="0" dirty="0"/>
                    </a:p>
                    <a:p>
                      <a:pPr algn="l"/>
                      <a:endParaRPr lang="en-NL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6478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2B0900-4D89-9B4D-8192-ED450DC9629E}"/>
              </a:ext>
            </a:extLst>
          </p:cNvPr>
          <p:cNvSpPr txBox="1"/>
          <p:nvPr/>
        </p:nvSpPr>
        <p:spPr>
          <a:xfrm>
            <a:off x="10857186" y="483476"/>
            <a:ext cx="851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Arabic</a:t>
            </a:r>
          </a:p>
        </p:txBody>
      </p:sp>
    </p:spTree>
    <p:extLst>
      <p:ext uri="{BB962C8B-B14F-4D97-AF65-F5344CB8AC3E}">
        <p14:creationId xmlns:p14="http://schemas.microsoft.com/office/powerpoint/2010/main" val="157270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AE67C5-561C-AD47-A1CF-065DFE5BA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611878"/>
              </p:ext>
            </p:extLst>
          </p:nvPr>
        </p:nvGraphicFramePr>
        <p:xfrm>
          <a:off x="457200" y="318052"/>
          <a:ext cx="11251096" cy="7162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1474280652"/>
                    </a:ext>
                  </a:extLst>
                </a:gridCol>
                <a:gridCol w="5612296">
                  <a:extLst>
                    <a:ext uri="{9D8B030D-6E8A-4147-A177-3AD203B41FA5}">
                      <a16:colId xmlns:a16="http://schemas.microsoft.com/office/drawing/2014/main" val="704470735"/>
                    </a:ext>
                  </a:extLst>
                </a:gridCol>
              </a:tblGrid>
              <a:tr h="6021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Verse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tefeahee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yatu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halab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wab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yahtee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mali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2x</a:t>
                      </a:r>
                    </a:p>
                    <a:p>
                      <a:endParaRPr lang="en-GB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Manhua,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mali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rabul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junodi</a:t>
                      </a:r>
                      <a:b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Manhua,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mali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majd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Yesua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en-GB" sz="4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Masi</a:t>
                      </a:r>
                      <a: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</a:t>
                      </a:r>
                      <a:endParaRPr lang="en-GB" sz="40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NL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ارتفعي أیتها الأبواب فلیأتي ملك</a:t>
                      </a:r>
                      <a:endParaRPr lang="nl-NL" sz="4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المجد </a:t>
                      </a:r>
                      <a:endParaRPr lang="ar-AE" sz="4000" b="0" dirty="0"/>
                    </a:p>
                    <a:p>
                      <a:pPr algn="r"/>
                      <a:r>
                        <a:rPr lang="en-NL" sz="4000" b="0" dirty="0"/>
                        <a:t>(x2)</a:t>
                      </a:r>
                    </a:p>
                    <a:p>
                      <a:pPr algn="r"/>
                      <a:endParaRPr lang="en-NL" sz="4000" b="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هو ملك المجد؟ رب الجنود </a:t>
                      </a:r>
                      <a:endParaRPr lang="ar-AE" sz="4000" b="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4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هو ملك المجد؟ یسوع المسیح </a:t>
                      </a:r>
                      <a:endParaRPr lang="ar-AE" sz="4000" b="0" dirty="0"/>
                    </a:p>
                    <a:p>
                      <a:pPr algn="r"/>
                      <a:endParaRPr lang="en-NL" sz="4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6478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2B0900-4D89-9B4D-8192-ED450DC9629E}"/>
              </a:ext>
            </a:extLst>
          </p:cNvPr>
          <p:cNvSpPr txBox="1"/>
          <p:nvPr/>
        </p:nvSpPr>
        <p:spPr>
          <a:xfrm>
            <a:off x="10857186" y="483476"/>
            <a:ext cx="851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Arabic</a:t>
            </a:r>
          </a:p>
        </p:txBody>
      </p:sp>
    </p:spTree>
    <p:extLst>
      <p:ext uri="{BB962C8B-B14F-4D97-AF65-F5344CB8AC3E}">
        <p14:creationId xmlns:p14="http://schemas.microsoft.com/office/powerpoint/2010/main" val="765837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B02F87-26C5-B944-AEF8-59683E842781}"/>
              </a:ext>
            </a:extLst>
          </p:cNvPr>
          <p:cNvSpPr txBox="1"/>
          <p:nvPr/>
        </p:nvSpPr>
        <p:spPr>
          <a:xfrm>
            <a:off x="805069" y="1012954"/>
            <a:ext cx="1104237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latin typeface="Inter"/>
              </a:rPr>
              <a:t>Verse 1 </a:t>
            </a:r>
          </a:p>
          <a:p>
            <a:endParaRPr lang="en-GB" sz="4400" dirty="0"/>
          </a:p>
          <a:p>
            <a:r>
              <a:rPr lang="en-GB" sz="4400" dirty="0">
                <a:latin typeface="Inter"/>
              </a:rPr>
              <a:t>Ay </a:t>
            </a:r>
            <a:r>
              <a:rPr lang="en-GB" sz="4400" dirty="0" err="1">
                <a:latin typeface="Inter"/>
              </a:rPr>
              <a:t>derwazakan</a:t>
            </a:r>
            <a:r>
              <a:rPr lang="en-GB" sz="4400" dirty="0">
                <a:latin typeface="Inter"/>
              </a:rPr>
              <a:t> ser </a:t>
            </a:r>
            <a:r>
              <a:rPr lang="en-GB" sz="4400" dirty="0" err="1">
                <a:latin typeface="Inter"/>
              </a:rPr>
              <a:t>halbrim</a:t>
            </a:r>
            <a:r>
              <a:rPr lang="en-GB" sz="4400" dirty="0">
                <a:latin typeface="Inter"/>
              </a:rPr>
              <a:t> ta </a:t>
            </a:r>
            <a:r>
              <a:rPr lang="en-GB" sz="4400" dirty="0" err="1">
                <a:latin typeface="Inter"/>
              </a:rPr>
              <a:t>pashay</a:t>
            </a:r>
            <a:r>
              <a:rPr lang="en-GB" sz="4400" dirty="0">
                <a:latin typeface="Inter"/>
              </a:rPr>
              <a:t> </a:t>
            </a:r>
            <a:r>
              <a:rPr lang="en-GB" sz="4400" dirty="0" err="1">
                <a:latin typeface="Inter"/>
              </a:rPr>
              <a:t>shkomandy</a:t>
            </a:r>
            <a:r>
              <a:rPr lang="en-GB" sz="4400" dirty="0">
                <a:latin typeface="Inter"/>
              </a:rPr>
              <a:t> </a:t>
            </a:r>
            <a:r>
              <a:rPr lang="en-GB" sz="4400" dirty="0" err="1">
                <a:latin typeface="Inter"/>
              </a:rPr>
              <a:t>deta</a:t>
            </a:r>
            <a:r>
              <a:rPr lang="en-GB" sz="4400" dirty="0">
                <a:latin typeface="Inter"/>
              </a:rPr>
              <a:t> </a:t>
            </a:r>
            <a:r>
              <a:rPr lang="en-GB" sz="4400" dirty="0" err="1">
                <a:latin typeface="Inter"/>
              </a:rPr>
              <a:t>jurawa</a:t>
            </a:r>
            <a:r>
              <a:rPr lang="en-GB" sz="4400" dirty="0">
                <a:latin typeface="Inter"/>
              </a:rPr>
              <a:t> 2x</a:t>
            </a:r>
          </a:p>
          <a:p>
            <a:r>
              <a:rPr lang="en-GB" sz="4400" dirty="0">
                <a:latin typeface="Inter"/>
              </a:rPr>
              <a:t> </a:t>
            </a:r>
          </a:p>
          <a:p>
            <a:r>
              <a:rPr lang="en-GB" sz="4400" dirty="0">
                <a:latin typeface="Inter"/>
              </a:rPr>
              <a:t>Am </a:t>
            </a:r>
            <a:r>
              <a:rPr lang="en-GB" sz="4400" dirty="0" err="1">
                <a:latin typeface="Inter"/>
              </a:rPr>
              <a:t>pashay</a:t>
            </a:r>
            <a:r>
              <a:rPr lang="en-GB" sz="4400" dirty="0">
                <a:latin typeface="Inter"/>
              </a:rPr>
              <a:t> </a:t>
            </a:r>
            <a:r>
              <a:rPr lang="en-GB" sz="4400" dirty="0" err="1">
                <a:latin typeface="Inter"/>
              </a:rPr>
              <a:t>shkomandy</a:t>
            </a:r>
            <a:r>
              <a:rPr lang="en-GB" sz="4400" dirty="0">
                <a:latin typeface="Inter"/>
              </a:rPr>
              <a:t> </a:t>
            </a:r>
            <a:r>
              <a:rPr lang="en-GB" sz="4400" dirty="0" err="1">
                <a:latin typeface="Inter"/>
              </a:rPr>
              <a:t>chea</a:t>
            </a:r>
            <a:r>
              <a:rPr lang="en-GB" sz="4400" dirty="0">
                <a:latin typeface="Inter"/>
              </a:rPr>
              <a:t>? </a:t>
            </a:r>
            <a:r>
              <a:rPr lang="en-GB" sz="4400" dirty="0" err="1">
                <a:latin typeface="Inter"/>
              </a:rPr>
              <a:t>Xudawandy</a:t>
            </a:r>
            <a:r>
              <a:rPr lang="en-GB" sz="4400" dirty="0">
                <a:latin typeface="Inter"/>
              </a:rPr>
              <a:t> </a:t>
            </a:r>
            <a:r>
              <a:rPr lang="en-GB" sz="4400" dirty="0" err="1">
                <a:latin typeface="Inter"/>
              </a:rPr>
              <a:t>bahez</a:t>
            </a:r>
            <a:r>
              <a:rPr lang="en-GB" sz="4400" dirty="0">
                <a:latin typeface="Inter"/>
              </a:rPr>
              <a:t> u </a:t>
            </a:r>
            <a:r>
              <a:rPr lang="en-GB" sz="4400" dirty="0" err="1">
                <a:latin typeface="Inter"/>
              </a:rPr>
              <a:t>dasalatdara</a:t>
            </a:r>
            <a:r>
              <a:rPr lang="en-GB" sz="4400" dirty="0">
                <a:latin typeface="Inter"/>
              </a:rPr>
              <a:t> 2x </a:t>
            </a:r>
            <a:endParaRPr lang="en-GB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B0099E-640F-0F4A-B1AA-7BADE271E2B7}"/>
              </a:ext>
            </a:extLst>
          </p:cNvPr>
          <p:cNvSpPr txBox="1"/>
          <p:nvPr/>
        </p:nvSpPr>
        <p:spPr>
          <a:xfrm>
            <a:off x="10857186" y="483476"/>
            <a:ext cx="956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Kurdish</a:t>
            </a:r>
          </a:p>
        </p:txBody>
      </p:sp>
    </p:spTree>
    <p:extLst>
      <p:ext uri="{BB962C8B-B14F-4D97-AF65-F5344CB8AC3E}">
        <p14:creationId xmlns:p14="http://schemas.microsoft.com/office/powerpoint/2010/main" val="310289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B02F87-26C5-B944-AEF8-59683E842781}"/>
              </a:ext>
            </a:extLst>
          </p:cNvPr>
          <p:cNvSpPr txBox="1"/>
          <p:nvPr/>
        </p:nvSpPr>
        <p:spPr>
          <a:xfrm>
            <a:off x="805069" y="1012954"/>
            <a:ext cx="1104237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latin typeface="Inter"/>
              </a:rPr>
              <a:t>Verse 1 </a:t>
            </a:r>
          </a:p>
          <a:p>
            <a:endParaRPr lang="en-GB" sz="4400" dirty="0"/>
          </a:p>
          <a:p>
            <a:r>
              <a:rPr lang="en-GB" sz="4400" dirty="0">
                <a:latin typeface="Inter"/>
              </a:rPr>
              <a:t>Lift your heads o ye gates. The King of glory shall come in 2x</a:t>
            </a:r>
          </a:p>
          <a:p>
            <a:r>
              <a:rPr lang="en-GB" sz="4400" dirty="0">
                <a:latin typeface="Inter"/>
              </a:rPr>
              <a:t> </a:t>
            </a:r>
          </a:p>
          <a:p>
            <a:r>
              <a:rPr lang="en-GB" sz="4400" dirty="0">
                <a:latin typeface="Inter"/>
              </a:rPr>
              <a:t>Who is this King of glory? The Lord strong and mighty 2x </a:t>
            </a:r>
            <a:endParaRPr lang="en-GB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B0099E-640F-0F4A-B1AA-7BADE271E2B7}"/>
              </a:ext>
            </a:extLst>
          </p:cNvPr>
          <p:cNvSpPr txBox="1"/>
          <p:nvPr/>
        </p:nvSpPr>
        <p:spPr>
          <a:xfrm>
            <a:off x="10857186" y="483476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22687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25590</TotalTime>
  <Words>360</Words>
  <Application>Microsoft Macintosh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Inter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ICP EU | Office</dc:creator>
  <cp:lastModifiedBy>ICP EU | Office</cp:lastModifiedBy>
  <cp:revision>2</cp:revision>
  <dcterms:created xsi:type="dcterms:W3CDTF">2024-10-14T21:19:58Z</dcterms:created>
  <dcterms:modified xsi:type="dcterms:W3CDTF">2024-11-07T11:33:37Z</dcterms:modified>
</cp:coreProperties>
</file>